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1.jpeg" ContentType="image/jpeg"/>
  <Override PartName="/ppt/media/image2.gif" ContentType="image/gif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
</Relationships>
</file>

<file path=ppt/media/image1.jpeg>
</file>

<file path=ppt/media/image2.gi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50000">
              <a:srgbClr val="ffffff"/>
            </a:gs>
            <a:gs pos="100000">
              <a:srgbClr val="e9eaf2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076400" y="1863720"/>
            <a:ext cx="4962240" cy="1415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</a:t>
            </a:r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 rot="5400000">
            <a:off x="-302760" y="2166840"/>
            <a:ext cx="1415880" cy="8092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50000">
              <a:srgbClr val="ffffff"/>
            </a:gs>
            <a:gs pos="100000">
              <a:srgbClr val="e9eaf2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 flipH="1">
            <a:off x="8686080" y="4674960"/>
            <a:ext cx="468360" cy="46836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PlaceHolder 2"/>
          <p:cNvSpPr>
            <a:spLocks noGrp="1"/>
          </p:cNvSpPr>
          <p:nvPr>
            <p:ph type="sldNum"/>
          </p:nvPr>
        </p:nvSpPr>
        <p:spPr>
          <a:xfrm>
            <a:off x="8649000" y="4636800"/>
            <a:ext cx="456480" cy="4683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39F92B6-CED9-4711-8138-242E3A5DA5F5}" type="slidenum">
              <a:rPr b="0" lang="en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50000">
              <a:srgbClr val="ffffff"/>
            </a:gs>
            <a:gs pos="100000">
              <a:srgbClr val="e9eaf2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 flipH="1">
            <a:off x="8686080" y="4674960"/>
            <a:ext cx="468360" cy="46836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2"/>
          <p:cNvSpPr/>
          <p:nvPr/>
        </p:nvSpPr>
        <p:spPr>
          <a:xfrm rot="5400000">
            <a:off x="-100080" y="724680"/>
            <a:ext cx="468360" cy="2674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PlaceHolder 3"/>
          <p:cNvSpPr>
            <a:spLocks noGrp="1"/>
          </p:cNvSpPr>
          <p:nvPr>
            <p:ph type="title"/>
          </p:nvPr>
        </p:nvSpPr>
        <p:spPr>
          <a:xfrm>
            <a:off x="457200" y="605520"/>
            <a:ext cx="5640480" cy="10825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the title </a:t>
            </a:r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sldNum"/>
          </p:nvPr>
        </p:nvSpPr>
        <p:spPr>
          <a:xfrm>
            <a:off x="8649000" y="4636800"/>
            <a:ext cx="456480" cy="4683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12BB74E-F301-49E0-94ED-03E6AB249B95}" type="slidenum">
              <a:rPr b="0" lang="en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50000">
              <a:srgbClr val="ffffff"/>
            </a:gs>
            <a:gs pos="100000">
              <a:srgbClr val="e9eaf2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 flipH="1">
            <a:off x="8686080" y="4674960"/>
            <a:ext cx="468360" cy="46836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2"/>
          <p:cNvSpPr/>
          <p:nvPr/>
        </p:nvSpPr>
        <p:spPr>
          <a:xfrm rot="5400000">
            <a:off x="-100080" y="724680"/>
            <a:ext cx="468360" cy="2674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PlaceHolder 3"/>
          <p:cNvSpPr>
            <a:spLocks noGrp="1"/>
          </p:cNvSpPr>
          <p:nvPr>
            <p:ph type="title"/>
          </p:nvPr>
        </p:nvSpPr>
        <p:spPr>
          <a:xfrm>
            <a:off x="457200" y="605520"/>
            <a:ext cx="5640480" cy="10825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1995840"/>
            <a:ext cx="2682360" cy="26787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3415680" y="1995840"/>
            <a:ext cx="2682360" cy="26787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Outline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 type="sldNum"/>
          </p:nvPr>
        </p:nvSpPr>
        <p:spPr>
          <a:xfrm>
            <a:off x="8649000" y="4636800"/>
            <a:ext cx="456480" cy="4683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4E83E87-DBCF-43BE-A890-DF93998E4B76}" type="slidenum">
              <a:rPr b="0" lang="en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50000">
              <a:srgbClr val="ffffff"/>
            </a:gs>
            <a:gs pos="100000">
              <a:srgbClr val="e9eaf2"/>
            </a:gs>
          </a:gsLst>
          <a:lin ang="162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085760" y="2031120"/>
            <a:ext cx="4676400" cy="1159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4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 rot="5400000">
            <a:off x="-302760" y="2166840"/>
            <a:ext cx="1415880" cy="80928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gif"/><Relationship Id="rId2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"/>
          <p:cNvSpPr txBox="1"/>
          <p:nvPr/>
        </p:nvSpPr>
        <p:spPr>
          <a:xfrm>
            <a:off x="740160" y="1637280"/>
            <a:ext cx="4043160" cy="1424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200" spc="-1" strike="noStrike">
                <a:solidFill>
                  <a:srgbClr val="000000"/>
                </a:solidFill>
                <a:latin typeface="Raleway"/>
                <a:ea typeface="Raleway Thin"/>
              </a:rPr>
              <a:t>Dodge game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Line 2"/>
          <p:cNvSpPr/>
          <p:nvPr/>
        </p:nvSpPr>
        <p:spPr>
          <a:xfrm>
            <a:off x="904320" y="3062160"/>
            <a:ext cx="2772000" cy="0"/>
          </a:xfrm>
          <a:prstGeom prst="line">
            <a:avLst/>
          </a:prstGeom>
          <a:ln>
            <a:solidFill>
              <a:srgbClr val="00b1d8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CustomShape 3"/>
          <p:cNvSpPr/>
          <p:nvPr/>
        </p:nvSpPr>
        <p:spPr>
          <a:xfrm>
            <a:off x="821880" y="3062160"/>
            <a:ext cx="388008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" sz="1400" spc="-1" strike="noStrike">
                <a:solidFill>
                  <a:srgbClr val="00b5dd"/>
                </a:solidFill>
                <a:latin typeface="Raleway"/>
                <a:ea typeface="Arial"/>
              </a:rPr>
              <a:t>Green University of Bangladesh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04" name="Picture 3" descr=""/>
          <p:cNvPicPr/>
          <p:nvPr/>
        </p:nvPicPr>
        <p:blipFill>
          <a:blip r:embed="rId1"/>
          <a:stretch/>
        </p:blipFill>
        <p:spPr>
          <a:xfrm>
            <a:off x="4701960" y="1052640"/>
            <a:ext cx="4378680" cy="2593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760320" y="1552320"/>
            <a:ext cx="1982880" cy="238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0" lang="en" sz="2000" spc="-1" strike="noStrike">
                <a:solidFill>
                  <a:srgbClr val="007bb9"/>
                </a:solidFill>
                <a:latin typeface="Barlow"/>
                <a:ea typeface="Raleway Thin"/>
              </a:rPr>
              <a:t>Presented to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TextShape 2"/>
          <p:cNvSpPr txBox="1"/>
          <p:nvPr/>
        </p:nvSpPr>
        <p:spPr>
          <a:xfrm>
            <a:off x="760320" y="1896480"/>
            <a:ext cx="5549040" cy="1919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  <a:spcBef>
                <a:spcPts val="601"/>
              </a:spcBef>
              <a:tabLst>
                <a:tab algn="l" pos="0"/>
              </a:tabLst>
            </a:pPr>
            <a:r>
              <a:rPr b="1" lang="en-US" sz="3600" spc="-1" strike="noStrike">
                <a:solidFill>
                  <a:srgbClr val="00b5dd"/>
                </a:solidFill>
                <a:latin typeface="Barlow"/>
                <a:ea typeface="Barlow"/>
              </a:rPr>
              <a:t>Ms. Ayesha Khatun</a:t>
            </a:r>
            <a:endParaRPr b="0" lang="en-US" sz="36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3a3f50"/>
                </a:solidFill>
                <a:latin typeface="Barlow Light"/>
                <a:ea typeface="Barlow Light"/>
              </a:rPr>
              <a:t>Department of CSE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601"/>
              </a:spcBef>
              <a:tabLst>
                <a:tab algn="l" pos="0"/>
              </a:tabLst>
            </a:pPr>
            <a:r>
              <a:rPr b="0" lang="en-US" sz="2000" spc="-1" strike="noStrike">
                <a:solidFill>
                  <a:srgbClr val="3a3f50"/>
                </a:solidFill>
                <a:latin typeface="Barlow Light"/>
                <a:ea typeface="Barlow Light"/>
              </a:rPr>
              <a:t>Green University of Bangladesh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10000"/>
              </a:lnSpc>
              <a:spcBef>
                <a:spcPts val="601"/>
              </a:spcBef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07" name="TextShape 3"/>
          <p:cNvSpPr txBox="1"/>
          <p:nvPr/>
        </p:nvSpPr>
        <p:spPr>
          <a:xfrm>
            <a:off x="8649000" y="463680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5610C94-C286-42EA-8195-7370D43F76A7}" type="slidenum">
              <a:rPr b="0" lang="en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3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457200" y="605520"/>
            <a:ext cx="5640480" cy="108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0" lang="en" sz="4800" spc="-1" strike="noStrike">
                <a:solidFill>
                  <a:srgbClr val="007bb9"/>
                </a:solidFill>
                <a:latin typeface="Raleway Thin"/>
                <a:ea typeface="Raleway Thin"/>
              </a:rPr>
              <a:t>Presented by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TextShape 2"/>
          <p:cNvSpPr txBox="1"/>
          <p:nvPr/>
        </p:nvSpPr>
        <p:spPr>
          <a:xfrm>
            <a:off x="8649000" y="463680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BC1860F-5604-4CE3-8F37-BD91EAF69630}" type="slidenum">
              <a:rPr b="0" lang="en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1978560" y="1947960"/>
            <a:ext cx="5186880" cy="227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00b5dd"/>
                </a:solidFill>
                <a:latin typeface="Barlow"/>
                <a:ea typeface="Barlow"/>
              </a:rPr>
              <a:t>Sayed Hasan Emon</a:t>
            </a:r>
            <a:br/>
            <a:r>
              <a:rPr b="0" lang="en" sz="2800" spc="-1" strike="noStrike">
                <a:solidFill>
                  <a:srgbClr val="000000"/>
                </a:solidFill>
                <a:latin typeface="Barlow"/>
                <a:ea typeface="Barlow"/>
              </a:rPr>
              <a:t>221002051</a:t>
            </a:r>
            <a:endParaRPr b="0" lang="en-US" sz="2800" spc="-1" strike="noStrike">
              <a:latin typeface="Arial"/>
            </a:endParaRPr>
          </a:p>
        </p:txBody>
      </p:sp>
    </p:spTree>
  </p:cSld>
  <p:transition spd="slow">
    <p:fade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457200" y="605520"/>
            <a:ext cx="5640480" cy="108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0" lang="en" sz="4800" spc="-1" strike="noStrike">
                <a:solidFill>
                  <a:srgbClr val="007bb9"/>
                </a:solidFill>
                <a:latin typeface="Raleway Thin"/>
                <a:ea typeface="Raleway Thin"/>
              </a:rPr>
              <a:t>Contents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TextShape 2"/>
          <p:cNvSpPr txBox="1"/>
          <p:nvPr/>
        </p:nvSpPr>
        <p:spPr>
          <a:xfrm>
            <a:off x="8649000" y="463680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3BE6903-84FE-4338-A238-79D446D4AA19}" type="slidenum">
              <a:rPr b="0" lang="en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grpSp>
        <p:nvGrpSpPr>
          <p:cNvPr id="213" name="Group 3"/>
          <p:cNvGrpSpPr/>
          <p:nvPr/>
        </p:nvGrpSpPr>
        <p:grpSpPr>
          <a:xfrm>
            <a:off x="5898600" y="1554120"/>
            <a:ext cx="2705760" cy="1604160"/>
            <a:chOff x="5898600" y="1554120"/>
            <a:chExt cx="2705760" cy="1604160"/>
          </a:xfrm>
        </p:grpSpPr>
        <p:sp>
          <p:nvSpPr>
            <p:cNvPr id="214" name="CustomShape 4"/>
            <p:cNvSpPr/>
            <p:nvPr/>
          </p:nvSpPr>
          <p:spPr>
            <a:xfrm>
              <a:off x="5898600" y="1619640"/>
              <a:ext cx="2665080" cy="1538640"/>
            </a:xfrm>
            <a:custGeom>
              <a:avLst/>
              <a:gdLst/>
              <a:ahLst/>
              <a:rect l="l" t="t" r="r" b="b"/>
              <a:pathLst>
                <a:path w="2237898" h="1292066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" name="CustomShape 5"/>
            <p:cNvSpPr/>
            <p:nvPr/>
          </p:nvSpPr>
          <p:spPr>
            <a:xfrm>
              <a:off x="5939280" y="1596600"/>
              <a:ext cx="2665080" cy="1538640"/>
            </a:xfrm>
            <a:custGeom>
              <a:avLst/>
              <a:gdLst/>
              <a:ahLst/>
              <a:rect l="l" t="t" r="r" b="b"/>
              <a:pathLst>
                <a:path w="2237898" h="1292066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" name="CustomShape 6"/>
            <p:cNvSpPr/>
            <p:nvPr/>
          </p:nvSpPr>
          <p:spPr>
            <a:xfrm>
              <a:off x="5939280" y="1554120"/>
              <a:ext cx="2665080" cy="1538640"/>
            </a:xfrm>
            <a:custGeom>
              <a:avLst/>
              <a:gdLst/>
              <a:ahLst/>
              <a:rect l="l" t="t" r="r" b="b"/>
              <a:pathLst>
                <a:path w="2237898" h="1292066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7" name="CustomShape 7"/>
            <p:cNvSpPr/>
            <p:nvPr/>
          </p:nvSpPr>
          <p:spPr>
            <a:xfrm>
              <a:off x="7372080" y="1699920"/>
              <a:ext cx="989280" cy="570960"/>
            </a:xfrm>
            <a:custGeom>
              <a:avLst/>
              <a:gdLst/>
              <a:ahLst/>
              <a:rect l="l" t="t" r="r" b="b"/>
              <a:pathLst>
                <a:path w="830865" h="479678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" name="CustomShape 8"/>
            <p:cNvSpPr/>
            <p:nvPr/>
          </p:nvSpPr>
          <p:spPr>
            <a:xfrm>
              <a:off x="7277040" y="1780200"/>
              <a:ext cx="944640" cy="545040"/>
            </a:xfrm>
            <a:custGeom>
              <a:avLst/>
              <a:gdLst/>
              <a:ahLst/>
              <a:rect l="l" t="t" r="r" b="b"/>
              <a:pathLst>
                <a:path w="793337" h="458057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9" name="CustomShape 9"/>
            <p:cNvSpPr/>
            <p:nvPr/>
          </p:nvSpPr>
          <p:spPr>
            <a:xfrm>
              <a:off x="7203600" y="1822680"/>
              <a:ext cx="944640" cy="545040"/>
            </a:xfrm>
            <a:custGeom>
              <a:avLst/>
              <a:gdLst/>
              <a:ahLst/>
              <a:rect l="l" t="t" r="r" b="b"/>
              <a:pathLst>
                <a:path w="793337" h="458057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" name="CustomShape 10"/>
            <p:cNvSpPr/>
            <p:nvPr/>
          </p:nvSpPr>
          <p:spPr>
            <a:xfrm>
              <a:off x="7130160" y="1865160"/>
              <a:ext cx="944640" cy="545040"/>
            </a:xfrm>
            <a:custGeom>
              <a:avLst/>
              <a:gdLst/>
              <a:ahLst/>
              <a:rect l="l" t="t" r="r" b="b"/>
              <a:pathLst>
                <a:path w="793337" h="458057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1" name="CustomShape 11"/>
            <p:cNvSpPr/>
            <p:nvPr/>
          </p:nvSpPr>
          <p:spPr>
            <a:xfrm>
              <a:off x="6590880" y="2151000"/>
              <a:ext cx="989280" cy="570960"/>
            </a:xfrm>
            <a:custGeom>
              <a:avLst/>
              <a:gdLst/>
              <a:ahLst/>
              <a:rect l="l" t="t" r="r" b="b"/>
              <a:pathLst>
                <a:path w="830770" h="479679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" name="CustomShape 12"/>
            <p:cNvSpPr/>
            <p:nvPr/>
          </p:nvSpPr>
          <p:spPr>
            <a:xfrm>
              <a:off x="6495840" y="2231280"/>
              <a:ext cx="883080" cy="509760"/>
            </a:xfrm>
            <a:custGeom>
              <a:avLst/>
              <a:gdLst/>
              <a:ahLst/>
              <a:rect l="l" t="t" r="r" b="b"/>
              <a:pathLst>
                <a:path w="741616" h="428244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" name="CustomShape 13"/>
            <p:cNvSpPr/>
            <p:nvPr/>
          </p:nvSpPr>
          <p:spPr>
            <a:xfrm>
              <a:off x="6422400" y="2273760"/>
              <a:ext cx="866160" cy="500040"/>
            </a:xfrm>
            <a:custGeom>
              <a:avLst/>
              <a:gdLst/>
              <a:ahLst/>
              <a:rect l="l" t="t" r="r" b="b"/>
              <a:pathLst>
                <a:path w="727614" h="420052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4" name="CustomShape 14"/>
            <p:cNvSpPr/>
            <p:nvPr/>
          </p:nvSpPr>
          <p:spPr>
            <a:xfrm>
              <a:off x="6348960" y="2316240"/>
              <a:ext cx="739080" cy="426600"/>
            </a:xfrm>
            <a:custGeom>
              <a:avLst/>
              <a:gdLst/>
              <a:ahLst/>
              <a:rect l="l" t="t" r="r" b="b"/>
              <a:pathLst>
                <a:path w="620839" h="35852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5" name="CustomShape 15"/>
            <p:cNvSpPr/>
            <p:nvPr/>
          </p:nvSpPr>
          <p:spPr>
            <a:xfrm>
              <a:off x="6785280" y="1945080"/>
              <a:ext cx="501840" cy="289440"/>
            </a:xfrm>
            <a:custGeom>
              <a:avLst/>
              <a:gdLst/>
              <a:ahLst/>
              <a:rect l="l" t="t" r="r" b="b"/>
              <a:pathLst>
                <a:path w="421766" h="243458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6" name="CustomShape 16"/>
            <p:cNvSpPr/>
            <p:nvPr/>
          </p:nvSpPr>
          <p:spPr>
            <a:xfrm>
              <a:off x="7109640" y="2132280"/>
              <a:ext cx="501840" cy="289800"/>
            </a:xfrm>
            <a:custGeom>
              <a:avLst/>
              <a:gdLst/>
              <a:ahLst/>
              <a:rect l="l" t="t" r="r" b="b"/>
              <a:pathLst>
                <a:path w="421766" h="243554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7" name="CustomShape 17"/>
            <p:cNvSpPr/>
            <p:nvPr/>
          </p:nvSpPr>
          <p:spPr>
            <a:xfrm>
              <a:off x="7434000" y="2319840"/>
              <a:ext cx="501840" cy="289800"/>
            </a:xfrm>
            <a:custGeom>
              <a:avLst/>
              <a:gdLst/>
              <a:ahLst/>
              <a:rect l="l" t="t" r="r" b="b"/>
              <a:pathLst>
                <a:path w="421766" h="243554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" name="CustomShape 18"/>
            <p:cNvSpPr/>
            <p:nvPr/>
          </p:nvSpPr>
          <p:spPr>
            <a:xfrm>
              <a:off x="7101000" y="1929600"/>
              <a:ext cx="804960" cy="464760"/>
            </a:xfrm>
            <a:custGeom>
              <a:avLst/>
              <a:gdLst/>
              <a:ahLst/>
              <a:rect l="l" t="t" r="r" b="b"/>
              <a:pathLst>
                <a:path w="676058" h="390429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9" name="CustomShape 19"/>
            <p:cNvSpPr/>
            <p:nvPr/>
          </p:nvSpPr>
          <p:spPr>
            <a:xfrm>
              <a:off x="7146360" y="1841760"/>
              <a:ext cx="699480" cy="269640"/>
            </a:xfrm>
            <a:custGeom>
              <a:avLst/>
              <a:gdLst/>
              <a:ahLst/>
              <a:rect l="l" t="t" r="r" b="b"/>
              <a:pathLst>
                <a:path w="587572" h="226763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0" name="CustomShape 20"/>
            <p:cNvSpPr/>
            <p:nvPr/>
          </p:nvSpPr>
          <p:spPr>
            <a:xfrm>
              <a:off x="7101000" y="2037960"/>
              <a:ext cx="60840" cy="122760"/>
            </a:xfrm>
            <a:custGeom>
              <a:avLst/>
              <a:gdLst/>
              <a:ahLst/>
              <a:rect l="l" t="t" r="r" b="b"/>
              <a:pathLst>
                <a:path w="51339" h="103346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1" name="CustomShape 21"/>
            <p:cNvSpPr/>
            <p:nvPr/>
          </p:nvSpPr>
          <p:spPr>
            <a:xfrm>
              <a:off x="7851960" y="2038680"/>
              <a:ext cx="53280" cy="122040"/>
            </a:xfrm>
            <a:custGeom>
              <a:avLst/>
              <a:gdLst/>
              <a:ahLst/>
              <a:rect l="l" t="t" r="r" b="b"/>
              <a:pathLst>
                <a:path w="45148" h="102774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2" name="CustomShape 22"/>
            <p:cNvSpPr/>
            <p:nvPr/>
          </p:nvSpPr>
          <p:spPr>
            <a:xfrm>
              <a:off x="7172280" y="1906200"/>
              <a:ext cx="669960" cy="386640"/>
            </a:xfrm>
            <a:custGeom>
              <a:avLst/>
              <a:gdLst/>
              <a:ahLst/>
              <a:rect l="l" t="t" r="r" b="b"/>
              <a:pathLst>
                <a:path w="562737" h="324802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1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3" name="CustomShape 23"/>
            <p:cNvSpPr/>
            <p:nvPr/>
          </p:nvSpPr>
          <p:spPr>
            <a:xfrm>
              <a:off x="7131600" y="2112480"/>
              <a:ext cx="731880" cy="262440"/>
            </a:xfrm>
            <a:custGeom>
              <a:avLst/>
              <a:gdLst/>
              <a:ahLst/>
              <a:rect l="l" t="t" r="r" b="b"/>
              <a:pathLst>
                <a:path w="614737" h="220544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4" name="CustomShape 24"/>
            <p:cNvSpPr/>
            <p:nvPr/>
          </p:nvSpPr>
          <p:spPr>
            <a:xfrm>
              <a:off x="7101000" y="1812240"/>
              <a:ext cx="804600" cy="464760"/>
            </a:xfrm>
            <a:custGeom>
              <a:avLst/>
              <a:gdLst/>
              <a:ahLst/>
              <a:rect l="l" t="t" r="r" b="b"/>
              <a:pathLst>
                <a:path w="675989" h="390489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5" name="CustomShape 25"/>
            <p:cNvSpPr/>
            <p:nvPr/>
          </p:nvSpPr>
          <p:spPr>
            <a:xfrm rot="19799400">
              <a:off x="6605280" y="2536560"/>
              <a:ext cx="88200" cy="152640"/>
            </a:xfrm>
            <a:custGeom>
              <a:avLst/>
              <a:gdLst/>
              <a:ahLst/>
              <a:rect l="l" t="t" r="r" b="b"/>
              <a:pathLst>
                <a:path w="74294" h="128587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6" name="CustomShape 26"/>
            <p:cNvSpPr/>
            <p:nvPr/>
          </p:nvSpPr>
          <p:spPr>
            <a:xfrm>
              <a:off x="7038360" y="2230200"/>
              <a:ext cx="221400" cy="127800"/>
            </a:xfrm>
            <a:custGeom>
              <a:avLst/>
              <a:gdLst/>
              <a:ahLst/>
              <a:rect l="l" t="t" r="r" b="b"/>
              <a:pathLst>
                <a:path w="186213" h="107537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7" name="CustomShape 27"/>
            <p:cNvSpPr/>
            <p:nvPr/>
          </p:nvSpPr>
          <p:spPr>
            <a:xfrm>
              <a:off x="7090560" y="2260440"/>
              <a:ext cx="169200" cy="158040"/>
            </a:xfrm>
            <a:custGeom>
              <a:avLst/>
              <a:gdLst/>
              <a:ahLst/>
              <a:rect l="l" t="t" r="r" b="b"/>
              <a:pathLst>
                <a:path w="142303" h="132873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8" name="CustomShape 28"/>
            <p:cNvSpPr/>
            <p:nvPr/>
          </p:nvSpPr>
          <p:spPr>
            <a:xfrm>
              <a:off x="6611760" y="2300040"/>
              <a:ext cx="513360" cy="378360"/>
            </a:xfrm>
            <a:custGeom>
              <a:avLst/>
              <a:gdLst/>
              <a:ahLst/>
              <a:rect l="l" t="t" r="r" b="b"/>
              <a:pathLst>
                <a:path w="431291" h="317858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9" name="CustomShape 29"/>
            <p:cNvSpPr/>
            <p:nvPr/>
          </p:nvSpPr>
          <p:spPr>
            <a:xfrm rot="19799400">
              <a:off x="6605280" y="2536560"/>
              <a:ext cx="88200" cy="152640"/>
            </a:xfrm>
            <a:custGeom>
              <a:avLst/>
              <a:gdLst/>
              <a:ahLst/>
              <a:rect l="l" t="t" r="r" b="b"/>
              <a:pathLst>
                <a:path w="74294" h="128587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40" name="CustomShape 30"/>
          <p:cNvSpPr/>
          <p:nvPr/>
        </p:nvSpPr>
        <p:spPr>
          <a:xfrm>
            <a:off x="704880" y="2175120"/>
            <a:ext cx="6427440" cy="191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Raleway"/>
                <a:ea typeface="Arial"/>
              </a:rPr>
              <a:t>Introduction of the project</a:t>
            </a:r>
            <a:endParaRPr b="0" lang="en-US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b="0" lang="en-US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Raleway"/>
                <a:ea typeface="Arial"/>
              </a:rPr>
              <a:t>What The Project offers</a:t>
            </a:r>
            <a:endParaRPr b="0" lang="en-US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b="0" lang="en-US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Raleway"/>
                <a:ea typeface="Arial"/>
              </a:rPr>
              <a:t>Conclusion</a:t>
            </a: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1284480" y="1757880"/>
            <a:ext cx="8613720" cy="11595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0" lang="en" sz="4800" spc="-1" strike="noStrike">
                <a:solidFill>
                  <a:srgbClr val="007bb9"/>
                </a:solidFill>
                <a:latin typeface="Raleway Thin"/>
                <a:ea typeface="Raleway Thin"/>
              </a:rPr>
              <a:t>Dodge Game</a:t>
            </a:r>
            <a:br/>
            <a:br/>
            <a:r>
              <a:rPr b="1" lang="en" sz="1800" spc="-1" strike="noStrike">
                <a:solidFill>
                  <a:srgbClr val="000000"/>
                </a:solidFill>
                <a:latin typeface="Raleway Thin"/>
                <a:ea typeface="Raleway Thin"/>
              </a:rPr>
              <a:t>T</a:t>
            </a:r>
            <a:r>
              <a:rPr b="1" lang="en-US" sz="1800" spc="-1" strike="noStrike">
                <a:solidFill>
                  <a:srgbClr val="000000"/>
                </a:solidFill>
                <a:latin typeface="Raleway Thin"/>
                <a:ea typeface="Raleway Thin"/>
              </a:rPr>
              <a:t>h</a:t>
            </a:r>
            <a:r>
              <a:rPr b="1" lang="en" sz="1800" spc="-1" strike="noStrike">
                <a:solidFill>
                  <a:srgbClr val="000000"/>
                </a:solidFill>
                <a:latin typeface="Raleway Thin"/>
                <a:ea typeface="Raleway Thin"/>
              </a:rPr>
              <a:t>e project is all about making a simple game </a:t>
            </a:r>
            <a:br/>
            <a:r>
              <a:rPr b="1" lang="en" sz="1800" spc="-1" strike="noStrike">
                <a:solidFill>
                  <a:srgbClr val="000000"/>
                </a:solidFill>
                <a:latin typeface="Raleway Thin"/>
                <a:ea typeface="Raleway Thin"/>
              </a:rPr>
              <a:t>where anyone canhave a good time playing </a:t>
            </a:r>
            <a:br/>
            <a:r>
              <a:rPr b="1" lang="en" sz="1800" spc="-1" strike="noStrike">
                <a:solidFill>
                  <a:srgbClr val="000000"/>
                </a:solidFill>
                <a:latin typeface="Raleway Thin"/>
                <a:ea typeface="Raleway Thin"/>
              </a:rPr>
              <a:t>the simple game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0" y="1866960"/>
            <a:ext cx="609120" cy="14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ffffff"/>
                </a:solidFill>
                <a:latin typeface="Barlow"/>
                <a:ea typeface="Barlow"/>
              </a:rPr>
              <a:t>1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Shape 1"/>
          <p:cNvSpPr txBox="1"/>
          <p:nvPr/>
        </p:nvSpPr>
        <p:spPr>
          <a:xfrm>
            <a:off x="249840" y="324720"/>
            <a:ext cx="10014840" cy="916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0" lang="en" sz="4400" spc="-1" strike="noStrike">
                <a:solidFill>
                  <a:srgbClr val="007bb9"/>
                </a:solidFill>
                <a:latin typeface="Raleway Thin"/>
                <a:ea typeface="Raleway Thin"/>
              </a:rPr>
              <a:t>The Interface (Still in development)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0" y="1866960"/>
            <a:ext cx="609120" cy="1420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3600" spc="-1" strike="noStrike">
                <a:solidFill>
                  <a:srgbClr val="ffffff"/>
                </a:solidFill>
                <a:latin typeface="Barlow"/>
                <a:ea typeface="Barlow"/>
              </a:rPr>
              <a:t>2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245" name="Picture 2" descr=""/>
          <p:cNvPicPr/>
          <p:nvPr/>
        </p:nvPicPr>
        <p:blipFill>
          <a:blip r:embed="rId1"/>
          <a:stretch/>
        </p:blipFill>
        <p:spPr>
          <a:xfrm>
            <a:off x="2188080" y="1512720"/>
            <a:ext cx="5264280" cy="2961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176760" y="1619280"/>
            <a:ext cx="4000320" cy="478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Health Added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Added Keyboard Support with auto key detection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Health bar can take damages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The enemy can move randomly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Graphical User Interface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Added Frames 60 fps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0000"/>
              </a:lnSpc>
              <a:spcBef>
                <a:spcPts val="601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TextShape 2"/>
          <p:cNvSpPr txBox="1"/>
          <p:nvPr/>
        </p:nvSpPr>
        <p:spPr>
          <a:xfrm>
            <a:off x="457200" y="605520"/>
            <a:ext cx="8191440" cy="1252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007bb9"/>
                </a:solidFill>
                <a:latin typeface="Raleway Thin"/>
                <a:ea typeface="Raleway Thin"/>
              </a:rPr>
              <a:t>The Feathers added so far -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TextShape 3"/>
          <p:cNvSpPr txBox="1"/>
          <p:nvPr/>
        </p:nvSpPr>
        <p:spPr>
          <a:xfrm>
            <a:off x="8649000" y="463680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33ECAE2-DADB-412E-82BC-A9CD05B5BF96}" type="slidenum">
              <a:rPr b="0" lang="en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Shape 1"/>
          <p:cNvSpPr txBox="1"/>
          <p:nvPr/>
        </p:nvSpPr>
        <p:spPr>
          <a:xfrm>
            <a:off x="176760" y="1619280"/>
            <a:ext cx="4000320" cy="478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Add music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Improve the Gameplay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Better Graphical User Interface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480">
              <a:lnSpc>
                <a:spcPct val="110000"/>
              </a:lnSpc>
              <a:spcBef>
                <a:spcPts val="601"/>
              </a:spcBef>
              <a:buClr>
                <a:srgbClr val="00b5dd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000000"/>
                </a:solidFill>
                <a:latin typeface="Raleway"/>
                <a:ea typeface="Barlow Light"/>
              </a:rPr>
              <a:t>Bug fixes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0000"/>
              </a:lnSpc>
              <a:spcBef>
                <a:spcPts val="601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TextShape 2"/>
          <p:cNvSpPr txBox="1"/>
          <p:nvPr/>
        </p:nvSpPr>
        <p:spPr>
          <a:xfrm>
            <a:off x="457200" y="605520"/>
            <a:ext cx="8191440" cy="1252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007bb9"/>
                </a:solidFill>
                <a:latin typeface="Raleway Thin"/>
                <a:ea typeface="Raleway Thin"/>
              </a:rPr>
              <a:t>Add Feathers in Future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TextShape 3"/>
          <p:cNvSpPr txBox="1"/>
          <p:nvPr/>
        </p:nvSpPr>
        <p:spPr>
          <a:xfrm>
            <a:off x="8649000" y="463680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BAD68270-F7E2-4A91-AB8F-5FD68124280B}" type="slidenum">
              <a:rPr b="0" lang="en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1"/>
          <p:cNvSpPr txBox="1"/>
          <p:nvPr/>
        </p:nvSpPr>
        <p:spPr>
          <a:xfrm>
            <a:off x="8649000" y="4636800"/>
            <a:ext cx="456480" cy="468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A80B7385-98AE-4A79-987C-29769CFC3C4D}" type="slidenum">
              <a:rPr b="0" lang="en" sz="1200" spc="-1" strike="noStrike">
                <a:solidFill>
                  <a:srgbClr val="ffffff"/>
                </a:solidFill>
                <a:latin typeface="Barlow Light"/>
                <a:ea typeface="Barlow Light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grpSp>
        <p:nvGrpSpPr>
          <p:cNvPr id="253" name="Group 2"/>
          <p:cNvGrpSpPr/>
          <p:nvPr/>
        </p:nvGrpSpPr>
        <p:grpSpPr>
          <a:xfrm>
            <a:off x="5749920" y="657360"/>
            <a:ext cx="3355560" cy="3828600"/>
            <a:chOff x="5749920" y="657360"/>
            <a:chExt cx="3355560" cy="3828600"/>
          </a:xfrm>
        </p:grpSpPr>
        <p:sp>
          <p:nvSpPr>
            <p:cNvPr id="254" name="CustomShape 3"/>
            <p:cNvSpPr/>
            <p:nvPr/>
          </p:nvSpPr>
          <p:spPr>
            <a:xfrm>
              <a:off x="6614280" y="1026360"/>
              <a:ext cx="2147040" cy="2693160"/>
            </a:xfrm>
            <a:custGeom>
              <a:avLst/>
              <a:gdLst/>
              <a:ahLst/>
              <a:rect l="l" t="t" r="r" b="b"/>
              <a:pathLst>
                <a:path w="2670951" h="3350306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5" name="CustomShape 4"/>
            <p:cNvSpPr/>
            <p:nvPr/>
          </p:nvSpPr>
          <p:spPr>
            <a:xfrm>
              <a:off x="6601680" y="1040760"/>
              <a:ext cx="2134440" cy="2681280"/>
            </a:xfrm>
            <a:custGeom>
              <a:avLst/>
              <a:gdLst/>
              <a:ahLst/>
              <a:rect l="l" t="t" r="r" b="b"/>
              <a:pathLst>
                <a:path w="2655076" h="3335369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6" name="CustomShape 5"/>
            <p:cNvSpPr/>
            <p:nvPr/>
          </p:nvSpPr>
          <p:spPr>
            <a:xfrm>
              <a:off x="6683040" y="1216440"/>
              <a:ext cx="1266120" cy="804600"/>
            </a:xfrm>
            <a:custGeom>
              <a:avLst/>
              <a:gdLst/>
              <a:ahLst/>
              <a:rect l="l" t="t" r="r" b="b"/>
              <a:pathLst>
                <a:path w="1575095" h="1000982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" name="CustomShape 6"/>
            <p:cNvSpPr/>
            <p:nvPr/>
          </p:nvSpPr>
          <p:spPr>
            <a:xfrm>
              <a:off x="6683040" y="1343520"/>
              <a:ext cx="1200240" cy="730080"/>
            </a:xfrm>
            <a:custGeom>
              <a:avLst/>
              <a:gdLst/>
              <a:ahLst/>
              <a:rect l="l" t="t" r="r" b="b"/>
              <a:pathLst>
                <a:path w="1493432" h="908399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8" name="CustomShape 7"/>
            <p:cNvSpPr/>
            <p:nvPr/>
          </p:nvSpPr>
          <p:spPr>
            <a:xfrm>
              <a:off x="6683040" y="1409040"/>
              <a:ext cx="1060560" cy="649440"/>
            </a:xfrm>
            <a:custGeom>
              <a:avLst/>
              <a:gdLst/>
              <a:ahLst/>
              <a:rect l="l" t="t" r="r" b="b"/>
              <a:pathLst>
                <a:path w="1319638" h="808005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9" name="CustomShape 8"/>
            <p:cNvSpPr/>
            <p:nvPr/>
          </p:nvSpPr>
          <p:spPr>
            <a:xfrm>
              <a:off x="6683040" y="1474560"/>
              <a:ext cx="993240" cy="610200"/>
            </a:xfrm>
            <a:custGeom>
              <a:avLst/>
              <a:gdLst/>
              <a:ahLst/>
              <a:rect l="l" t="t" r="r" b="b"/>
              <a:pathLst>
                <a:path w="1235786" h="759428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0" name="CustomShape 9"/>
            <p:cNvSpPr/>
            <p:nvPr/>
          </p:nvSpPr>
          <p:spPr>
            <a:xfrm>
              <a:off x="8186400" y="2628360"/>
              <a:ext cx="465120" cy="341640"/>
            </a:xfrm>
            <a:custGeom>
              <a:avLst/>
              <a:gdLst/>
              <a:ahLst/>
              <a:rect l="l" t="t" r="r" b="b"/>
              <a:pathLst>
                <a:path w="578775" h="425291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1" name="CustomShape 10"/>
            <p:cNvSpPr/>
            <p:nvPr/>
          </p:nvSpPr>
          <p:spPr>
            <a:xfrm>
              <a:off x="8186400" y="2755440"/>
              <a:ext cx="441000" cy="291240"/>
            </a:xfrm>
            <a:custGeom>
              <a:avLst/>
              <a:gdLst/>
              <a:ahLst/>
              <a:rect l="l" t="t" r="r" b="b"/>
              <a:pathLst>
                <a:path w="548794" h="362521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2" name="CustomShape 11"/>
            <p:cNvSpPr/>
            <p:nvPr/>
          </p:nvSpPr>
          <p:spPr>
            <a:xfrm>
              <a:off x="8186400" y="2820960"/>
              <a:ext cx="389520" cy="261360"/>
            </a:xfrm>
            <a:custGeom>
              <a:avLst/>
              <a:gdLst/>
              <a:ahLst/>
              <a:rect l="l" t="t" r="r" b="b"/>
              <a:pathLst>
                <a:path w="484930" h="325659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3" name="CustomShape 12"/>
            <p:cNvSpPr/>
            <p:nvPr/>
          </p:nvSpPr>
          <p:spPr>
            <a:xfrm>
              <a:off x="8186400" y="2886480"/>
              <a:ext cx="364680" cy="246960"/>
            </a:xfrm>
            <a:custGeom>
              <a:avLst/>
              <a:gdLst/>
              <a:ahLst/>
              <a:rect l="l" t="t" r="r" b="b"/>
              <a:pathLst>
                <a:path w="454092" h="307752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4" name="CustomShape 13"/>
            <p:cNvSpPr/>
            <p:nvPr/>
          </p:nvSpPr>
          <p:spPr>
            <a:xfrm>
              <a:off x="6683040" y="1612440"/>
              <a:ext cx="1266120" cy="804600"/>
            </a:xfrm>
            <a:custGeom>
              <a:avLst/>
              <a:gdLst/>
              <a:ahLst/>
              <a:rect l="l" t="t" r="r" b="b"/>
              <a:pathLst>
                <a:path w="1575095" h="1000982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5" name="CustomShape 14"/>
            <p:cNvSpPr/>
            <p:nvPr/>
          </p:nvSpPr>
          <p:spPr>
            <a:xfrm>
              <a:off x="6683040" y="1739520"/>
              <a:ext cx="1200240" cy="730080"/>
            </a:xfrm>
            <a:custGeom>
              <a:avLst/>
              <a:gdLst/>
              <a:ahLst/>
              <a:rect l="l" t="t" r="r" b="b"/>
              <a:pathLst>
                <a:path w="1493432" h="908399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6" name="CustomShape 15"/>
            <p:cNvSpPr/>
            <p:nvPr/>
          </p:nvSpPr>
          <p:spPr>
            <a:xfrm>
              <a:off x="6683040" y="1805040"/>
              <a:ext cx="1060560" cy="649080"/>
            </a:xfrm>
            <a:custGeom>
              <a:avLst/>
              <a:gdLst/>
              <a:ahLst/>
              <a:rect l="l" t="t" r="r" b="b"/>
              <a:pathLst>
                <a:path w="1319638" h="80791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7" name="CustomShape 16"/>
            <p:cNvSpPr/>
            <p:nvPr/>
          </p:nvSpPr>
          <p:spPr>
            <a:xfrm>
              <a:off x="6683040" y="1870560"/>
              <a:ext cx="993240" cy="610200"/>
            </a:xfrm>
            <a:custGeom>
              <a:avLst/>
              <a:gdLst/>
              <a:ahLst/>
              <a:rect l="l" t="t" r="r" b="b"/>
              <a:pathLst>
                <a:path w="1235786" h="759523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8" name="CustomShape 17"/>
            <p:cNvSpPr/>
            <p:nvPr/>
          </p:nvSpPr>
          <p:spPr>
            <a:xfrm>
              <a:off x="6683040" y="2008440"/>
              <a:ext cx="1266120" cy="804600"/>
            </a:xfrm>
            <a:custGeom>
              <a:avLst/>
              <a:gdLst/>
              <a:ahLst/>
              <a:rect l="l" t="t" r="r" b="b"/>
              <a:pathLst>
                <a:path w="1575095" h="1001077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9" name="CustomShape 18"/>
            <p:cNvSpPr/>
            <p:nvPr/>
          </p:nvSpPr>
          <p:spPr>
            <a:xfrm>
              <a:off x="6683040" y="2135880"/>
              <a:ext cx="1200240" cy="730080"/>
            </a:xfrm>
            <a:custGeom>
              <a:avLst/>
              <a:gdLst/>
              <a:ahLst/>
              <a:rect l="l" t="t" r="r" b="b"/>
              <a:pathLst>
                <a:path w="1493432" h="908399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0" name="CustomShape 19"/>
            <p:cNvSpPr/>
            <p:nvPr/>
          </p:nvSpPr>
          <p:spPr>
            <a:xfrm>
              <a:off x="6683040" y="2201400"/>
              <a:ext cx="1060560" cy="649440"/>
            </a:xfrm>
            <a:custGeom>
              <a:avLst/>
              <a:gdLst/>
              <a:ahLst/>
              <a:rect l="l" t="t" r="r" b="b"/>
              <a:pathLst>
                <a:path w="1319638" h="808005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1" name="CustomShape 20"/>
            <p:cNvSpPr/>
            <p:nvPr/>
          </p:nvSpPr>
          <p:spPr>
            <a:xfrm>
              <a:off x="6683040" y="2266560"/>
              <a:ext cx="993240" cy="610200"/>
            </a:xfrm>
            <a:custGeom>
              <a:avLst/>
              <a:gdLst/>
              <a:ahLst/>
              <a:rect l="l" t="t" r="r" b="b"/>
              <a:pathLst>
                <a:path w="1235786" h="759523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2" name="CustomShape 21"/>
            <p:cNvSpPr/>
            <p:nvPr/>
          </p:nvSpPr>
          <p:spPr>
            <a:xfrm>
              <a:off x="6683040" y="2404440"/>
              <a:ext cx="1266120" cy="804600"/>
            </a:xfrm>
            <a:custGeom>
              <a:avLst/>
              <a:gdLst/>
              <a:ahLst/>
              <a:rect l="l" t="t" r="r" b="b"/>
              <a:pathLst>
                <a:path w="1575095" h="1000982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3" name="CustomShape 22"/>
            <p:cNvSpPr/>
            <p:nvPr/>
          </p:nvSpPr>
          <p:spPr>
            <a:xfrm>
              <a:off x="6683040" y="2531880"/>
              <a:ext cx="1200600" cy="713520"/>
            </a:xfrm>
            <a:custGeom>
              <a:avLst/>
              <a:gdLst/>
              <a:ahLst/>
              <a:rect l="l" t="t" r="r" b="b"/>
              <a:pathLst>
                <a:path w="1493528" h="88792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4" name="CustomShape 23"/>
            <p:cNvSpPr/>
            <p:nvPr/>
          </p:nvSpPr>
          <p:spPr>
            <a:xfrm>
              <a:off x="8186400" y="2091600"/>
              <a:ext cx="464760" cy="724320"/>
            </a:xfrm>
            <a:custGeom>
              <a:avLst/>
              <a:gdLst/>
              <a:ahLst/>
              <a:rect l="l" t="t" r="r" b="b"/>
              <a:pathLst>
                <a:path w="578489" h="901329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5" name="CustomShape 24"/>
            <p:cNvSpPr/>
            <p:nvPr/>
          </p:nvSpPr>
          <p:spPr>
            <a:xfrm>
              <a:off x="6616800" y="657360"/>
              <a:ext cx="2144520" cy="1534680"/>
            </a:xfrm>
            <a:custGeom>
              <a:avLst/>
              <a:gdLst/>
              <a:ahLst/>
              <a:rect l="l" t="t" r="r" b="b"/>
              <a:pathLst>
                <a:path w="2667830" h="1909376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6" name="CustomShape 25"/>
            <p:cNvSpPr/>
            <p:nvPr/>
          </p:nvSpPr>
          <p:spPr>
            <a:xfrm>
              <a:off x="6601680" y="671400"/>
              <a:ext cx="2134440" cy="1522080"/>
            </a:xfrm>
            <a:custGeom>
              <a:avLst/>
              <a:gdLst/>
              <a:ahLst/>
              <a:rect l="l" t="t" r="r" b="b"/>
              <a:pathLst>
                <a:path w="2655171" h="1893451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7" name="CustomShape 26"/>
            <p:cNvSpPr/>
            <p:nvPr/>
          </p:nvSpPr>
          <p:spPr>
            <a:xfrm>
              <a:off x="6683400" y="809640"/>
              <a:ext cx="1967760" cy="1243440"/>
            </a:xfrm>
            <a:custGeom>
              <a:avLst/>
              <a:gdLst/>
              <a:ahLst/>
              <a:rect l="l" t="t" r="r" b="b"/>
              <a:pathLst>
                <a:path w="2448064" h="1546988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8" name="CustomShape 27"/>
            <p:cNvSpPr/>
            <p:nvPr/>
          </p:nvSpPr>
          <p:spPr>
            <a:xfrm>
              <a:off x="8515440" y="1861560"/>
              <a:ext cx="139680" cy="193680"/>
            </a:xfrm>
            <a:custGeom>
              <a:avLst/>
              <a:gdLst/>
              <a:ahLst/>
              <a:rect l="l" t="t" r="r" b="b"/>
              <a:pathLst>
                <a:path w="173984" h="241344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9" name="CustomShape 28"/>
            <p:cNvSpPr/>
            <p:nvPr/>
          </p:nvSpPr>
          <p:spPr>
            <a:xfrm>
              <a:off x="6732360" y="867240"/>
              <a:ext cx="32040" cy="57960"/>
            </a:xfrm>
            <a:custGeom>
              <a:avLst/>
              <a:gdLst/>
              <a:ahLst/>
              <a:rect l="l" t="t" r="r" b="b"/>
              <a:pathLst>
                <a:path w="40165" h="72472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0" name="CustomShape 29"/>
            <p:cNvSpPr/>
            <p:nvPr/>
          </p:nvSpPr>
          <p:spPr>
            <a:xfrm>
              <a:off x="6769800" y="901800"/>
              <a:ext cx="28080" cy="43920"/>
            </a:xfrm>
            <a:custGeom>
              <a:avLst/>
              <a:gdLst/>
              <a:ahLst/>
              <a:rect l="l" t="t" r="r" b="b"/>
              <a:pathLst>
                <a:path w="35348" h="54941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1" name="CustomShape 30"/>
            <p:cNvSpPr/>
            <p:nvPr/>
          </p:nvSpPr>
          <p:spPr>
            <a:xfrm>
              <a:off x="6804000" y="920520"/>
              <a:ext cx="27000" cy="48600"/>
            </a:xfrm>
            <a:custGeom>
              <a:avLst/>
              <a:gdLst/>
              <a:ahLst/>
              <a:rect l="l" t="t" r="r" b="b"/>
              <a:pathLst>
                <a:path w="33883" h="60925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2" name="CustomShape 31"/>
            <p:cNvSpPr/>
            <p:nvPr/>
          </p:nvSpPr>
          <p:spPr>
            <a:xfrm>
              <a:off x="6838560" y="935280"/>
              <a:ext cx="15480" cy="41400"/>
            </a:xfrm>
            <a:custGeom>
              <a:avLst/>
              <a:gdLst/>
              <a:ahLst/>
              <a:rect l="l" t="t" r="r" b="b"/>
              <a:pathLst>
                <a:path w="19892" h="5172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3" name="CustomShape 32"/>
            <p:cNvSpPr/>
            <p:nvPr/>
          </p:nvSpPr>
          <p:spPr>
            <a:xfrm>
              <a:off x="6857640" y="952200"/>
              <a:ext cx="27360" cy="43560"/>
            </a:xfrm>
            <a:custGeom>
              <a:avLst/>
              <a:gdLst/>
              <a:ahLst/>
              <a:rect l="l" t="t" r="r" b="b"/>
              <a:pathLst>
                <a:path w="34675" h="54516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4" name="CustomShape 33"/>
            <p:cNvSpPr/>
            <p:nvPr/>
          </p:nvSpPr>
          <p:spPr>
            <a:xfrm>
              <a:off x="6891480" y="950400"/>
              <a:ext cx="25920" cy="68760"/>
            </a:xfrm>
            <a:custGeom>
              <a:avLst/>
              <a:gdLst/>
              <a:ahLst/>
              <a:rect l="l" t="t" r="r" b="b"/>
              <a:pathLst>
                <a:path w="32718" h="85915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5" name="CustomShape 34"/>
            <p:cNvSpPr/>
            <p:nvPr/>
          </p:nvSpPr>
          <p:spPr>
            <a:xfrm>
              <a:off x="6926400" y="1018440"/>
              <a:ext cx="6840" cy="8280"/>
            </a:xfrm>
            <a:custGeom>
              <a:avLst/>
              <a:gdLst/>
              <a:ahLst/>
              <a:rect l="l" t="t" r="r" b="b"/>
              <a:pathLst>
                <a:path w="8800" h="10615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6" name="CustomShape 35"/>
            <p:cNvSpPr/>
            <p:nvPr/>
          </p:nvSpPr>
          <p:spPr>
            <a:xfrm>
              <a:off x="6942600" y="1028160"/>
              <a:ext cx="6840" cy="7920"/>
            </a:xfrm>
            <a:custGeom>
              <a:avLst/>
              <a:gdLst/>
              <a:ahLst/>
              <a:rect l="l" t="t" r="r" b="b"/>
              <a:pathLst>
                <a:path w="8807" h="10445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7" name="CustomShape 36"/>
            <p:cNvSpPr/>
            <p:nvPr/>
          </p:nvSpPr>
          <p:spPr>
            <a:xfrm>
              <a:off x="6959160" y="1037520"/>
              <a:ext cx="6840" cy="7920"/>
            </a:xfrm>
            <a:custGeom>
              <a:avLst/>
              <a:gdLst/>
              <a:ahLst/>
              <a:rect l="l" t="t" r="r" b="b"/>
              <a:pathLst>
                <a:path w="8804" h="10445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8" name="CustomShape 37"/>
            <p:cNvSpPr/>
            <p:nvPr/>
          </p:nvSpPr>
          <p:spPr>
            <a:xfrm>
              <a:off x="8555040" y="1918800"/>
              <a:ext cx="59040" cy="90720"/>
            </a:xfrm>
            <a:custGeom>
              <a:avLst/>
              <a:gdLst/>
              <a:ahLst/>
              <a:rect l="l" t="t" r="r" b="b"/>
              <a:pathLst>
                <a:path w="73770" h="113063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9" name="CustomShape 38"/>
            <p:cNvSpPr/>
            <p:nvPr/>
          </p:nvSpPr>
          <p:spPr>
            <a:xfrm>
              <a:off x="7757280" y="2077920"/>
              <a:ext cx="669960" cy="846720"/>
            </a:xfrm>
            <a:custGeom>
              <a:avLst/>
              <a:gdLst/>
              <a:ahLst/>
              <a:rect l="l" t="t" r="r" b="b"/>
              <a:pathLst>
                <a:path w="833576" h="1053763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0" name="CustomShape 39"/>
            <p:cNvSpPr/>
            <p:nvPr/>
          </p:nvSpPr>
          <p:spPr>
            <a:xfrm>
              <a:off x="7656480" y="2142000"/>
              <a:ext cx="659160" cy="809280"/>
            </a:xfrm>
            <a:custGeom>
              <a:avLst/>
              <a:gdLst/>
              <a:ahLst/>
              <a:rect l="l" t="t" r="r" b="b"/>
              <a:pathLst>
                <a:path w="820424" h="1006964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1" name="CustomShape 40"/>
            <p:cNvSpPr/>
            <p:nvPr/>
          </p:nvSpPr>
          <p:spPr>
            <a:xfrm>
              <a:off x="7705080" y="2205000"/>
              <a:ext cx="496800" cy="684720"/>
            </a:xfrm>
            <a:custGeom>
              <a:avLst/>
              <a:gdLst/>
              <a:ahLst/>
              <a:rect l="l" t="t" r="r" b="b"/>
              <a:pathLst>
                <a:path w="618491" h="85215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2" name="CustomShape 41"/>
            <p:cNvSpPr/>
            <p:nvPr/>
          </p:nvSpPr>
          <p:spPr>
            <a:xfrm>
              <a:off x="7764840" y="2205360"/>
              <a:ext cx="499320" cy="648720"/>
            </a:xfrm>
            <a:custGeom>
              <a:avLst/>
              <a:gdLst/>
              <a:ahLst/>
              <a:rect l="l" t="t" r="r" b="b"/>
              <a:pathLst>
                <a:path w="621582" h="807149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1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3" name="CustomShape 42"/>
            <p:cNvSpPr/>
            <p:nvPr/>
          </p:nvSpPr>
          <p:spPr>
            <a:xfrm>
              <a:off x="8346240" y="2684520"/>
              <a:ext cx="249840" cy="208440"/>
            </a:xfrm>
            <a:custGeom>
              <a:avLst/>
              <a:gdLst/>
              <a:ahLst/>
              <a:rect l="l" t="t" r="r" b="b"/>
              <a:pathLst>
                <a:path w="311135" h="259746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4" name="CustomShape 43"/>
            <p:cNvSpPr/>
            <p:nvPr/>
          </p:nvSpPr>
          <p:spPr>
            <a:xfrm>
              <a:off x="8346240" y="2652120"/>
              <a:ext cx="305640" cy="176400"/>
            </a:xfrm>
            <a:custGeom>
              <a:avLst/>
              <a:gdLst/>
              <a:ahLst/>
              <a:rect l="l" t="t" r="r" b="b"/>
              <a:pathLst>
                <a:path w="380520" h="219646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" name="CustomShape 44"/>
            <p:cNvSpPr/>
            <p:nvPr/>
          </p:nvSpPr>
          <p:spPr>
            <a:xfrm>
              <a:off x="8526600" y="2742480"/>
              <a:ext cx="559800" cy="412920"/>
            </a:xfrm>
            <a:custGeom>
              <a:avLst/>
              <a:gdLst/>
              <a:ahLst/>
              <a:rect l="l" t="t" r="r" b="b"/>
              <a:pathLst>
                <a:path w="696628" h="514166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6" name="CustomShape 45"/>
            <p:cNvSpPr/>
            <p:nvPr/>
          </p:nvSpPr>
          <p:spPr>
            <a:xfrm>
              <a:off x="8979840" y="3006360"/>
              <a:ext cx="125640" cy="154080"/>
            </a:xfrm>
            <a:custGeom>
              <a:avLst/>
              <a:gdLst/>
              <a:ahLst/>
              <a:rect l="l" t="t" r="r" b="b"/>
              <a:pathLst>
                <a:path w="156663" h="192193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7" name="CustomShape 46"/>
            <p:cNvSpPr/>
            <p:nvPr/>
          </p:nvSpPr>
          <p:spPr>
            <a:xfrm>
              <a:off x="8979840" y="3006360"/>
              <a:ext cx="125640" cy="154080"/>
            </a:xfrm>
            <a:custGeom>
              <a:avLst/>
              <a:gdLst/>
              <a:ahLst/>
              <a:rect l="l" t="t" r="r" b="b"/>
              <a:pathLst>
                <a:path w="156663" h="192193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8" name="CustomShape 47"/>
            <p:cNvSpPr/>
            <p:nvPr/>
          </p:nvSpPr>
          <p:spPr>
            <a:xfrm>
              <a:off x="6710400" y="2807280"/>
              <a:ext cx="1891800" cy="1128240"/>
            </a:xfrm>
            <a:custGeom>
              <a:avLst/>
              <a:gdLst/>
              <a:ahLst/>
              <a:rect l="l" t="t" r="r" b="b"/>
              <a:pathLst>
                <a:path w="2353338" h="1403876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3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9" name="CustomShape 48"/>
            <p:cNvSpPr/>
            <p:nvPr/>
          </p:nvSpPr>
          <p:spPr>
            <a:xfrm>
              <a:off x="5749920" y="4075920"/>
              <a:ext cx="716040" cy="410040"/>
            </a:xfrm>
            <a:custGeom>
              <a:avLst/>
              <a:gdLst/>
              <a:ahLst/>
              <a:rect l="l" t="t" r="r" b="b"/>
              <a:pathLst>
                <a:path w="891148" h="510349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0" name="CustomShape 49"/>
            <p:cNvSpPr/>
            <p:nvPr/>
          </p:nvSpPr>
          <p:spPr>
            <a:xfrm>
              <a:off x="5805000" y="3880440"/>
              <a:ext cx="474840" cy="274320"/>
            </a:xfrm>
            <a:custGeom>
              <a:avLst/>
              <a:gdLst/>
              <a:ahLst/>
              <a:rect l="l" t="t" r="r" b="b"/>
              <a:pathLst>
                <a:path w="591243" h="341661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1" name="CustomShape 50"/>
            <p:cNvSpPr/>
            <p:nvPr/>
          </p:nvSpPr>
          <p:spPr>
            <a:xfrm>
              <a:off x="5805000" y="4017600"/>
              <a:ext cx="237240" cy="411480"/>
            </a:xfrm>
            <a:custGeom>
              <a:avLst/>
              <a:gdLst/>
              <a:ahLst/>
              <a:rect l="l" t="t" r="r" b="b"/>
              <a:pathLst>
                <a:path w="295621" h="512444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2" name="CustomShape 51"/>
            <p:cNvSpPr/>
            <p:nvPr/>
          </p:nvSpPr>
          <p:spPr>
            <a:xfrm>
              <a:off x="6042600" y="4017600"/>
              <a:ext cx="237240" cy="411480"/>
            </a:xfrm>
            <a:custGeom>
              <a:avLst/>
              <a:gdLst/>
              <a:ahLst/>
              <a:rect l="l" t="t" r="r" b="b"/>
              <a:pathLst>
                <a:path w="295621" h="512444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3" name="CustomShape 52"/>
            <p:cNvSpPr/>
            <p:nvPr/>
          </p:nvSpPr>
          <p:spPr>
            <a:xfrm>
              <a:off x="6353280" y="4181760"/>
              <a:ext cx="177120" cy="99720"/>
            </a:xfrm>
            <a:custGeom>
              <a:avLst/>
              <a:gdLst/>
              <a:ahLst/>
              <a:rect l="l" t="t" r="r" b="b"/>
              <a:pathLst>
                <a:path w="220640" h="124389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" name="CustomShape 53"/>
            <p:cNvSpPr/>
            <p:nvPr/>
          </p:nvSpPr>
          <p:spPr>
            <a:xfrm>
              <a:off x="6356160" y="4198320"/>
              <a:ext cx="174240" cy="83160"/>
            </a:xfrm>
            <a:custGeom>
              <a:avLst/>
              <a:gdLst/>
              <a:ahLst/>
              <a:rect l="l" t="t" r="r" b="b"/>
              <a:pathLst>
                <a:path w="217074" h="103773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5" name="CustomShape 54"/>
            <p:cNvSpPr/>
            <p:nvPr/>
          </p:nvSpPr>
          <p:spPr>
            <a:xfrm>
              <a:off x="6208920" y="4104720"/>
              <a:ext cx="177120" cy="99720"/>
            </a:xfrm>
            <a:custGeom>
              <a:avLst/>
              <a:gdLst/>
              <a:ahLst/>
              <a:rect l="l" t="t" r="r" b="b"/>
              <a:pathLst>
                <a:path w="220687" h="124551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" name="CustomShape 55"/>
            <p:cNvSpPr/>
            <p:nvPr/>
          </p:nvSpPr>
          <p:spPr>
            <a:xfrm>
              <a:off x="6212160" y="4121640"/>
              <a:ext cx="174240" cy="82800"/>
            </a:xfrm>
            <a:custGeom>
              <a:avLst/>
              <a:gdLst/>
              <a:ahLst/>
              <a:rect l="l" t="t" r="r" b="b"/>
              <a:pathLst>
                <a:path w="217074" h="103649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7" name="CustomShape 56"/>
            <p:cNvSpPr/>
            <p:nvPr/>
          </p:nvSpPr>
          <p:spPr>
            <a:xfrm>
              <a:off x="5881320" y="3724920"/>
              <a:ext cx="572040" cy="492480"/>
            </a:xfrm>
            <a:custGeom>
              <a:avLst/>
              <a:gdLst/>
              <a:ahLst/>
              <a:rect l="l" t="t" r="r" b="b"/>
              <a:pathLst>
                <a:path w="711887" h="612953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8" name="CustomShape 57"/>
            <p:cNvSpPr/>
            <p:nvPr/>
          </p:nvSpPr>
          <p:spPr>
            <a:xfrm>
              <a:off x="5833080" y="3628440"/>
              <a:ext cx="123120" cy="215280"/>
            </a:xfrm>
            <a:custGeom>
              <a:avLst/>
              <a:gdLst/>
              <a:ahLst/>
              <a:rect l="l" t="t" r="r" b="b"/>
              <a:pathLst>
                <a:path w="153426" h="268033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9" name="CustomShape 58"/>
            <p:cNvSpPr/>
            <p:nvPr/>
          </p:nvSpPr>
          <p:spPr>
            <a:xfrm>
              <a:off x="5823360" y="3501360"/>
              <a:ext cx="82080" cy="158400"/>
            </a:xfrm>
            <a:custGeom>
              <a:avLst/>
              <a:gdLst/>
              <a:ahLst/>
              <a:rect l="l" t="t" r="r" b="b"/>
              <a:pathLst>
                <a:path w="102411" h="197244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0" name="CustomShape 59"/>
            <p:cNvSpPr/>
            <p:nvPr/>
          </p:nvSpPr>
          <p:spPr>
            <a:xfrm>
              <a:off x="5908320" y="3291120"/>
              <a:ext cx="188280" cy="301680"/>
            </a:xfrm>
            <a:custGeom>
              <a:avLst/>
              <a:gdLst/>
              <a:ahLst/>
              <a:rect l="l" t="t" r="r" b="b"/>
              <a:pathLst>
                <a:path w="234442" h="375527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11" name="Group 60"/>
            <p:cNvGrpSpPr/>
            <p:nvPr/>
          </p:nvGrpSpPr>
          <p:grpSpPr>
            <a:xfrm>
              <a:off x="6022440" y="3534480"/>
              <a:ext cx="388440" cy="410400"/>
              <a:chOff x="6022440" y="3534480"/>
              <a:chExt cx="388440" cy="410400"/>
            </a:xfrm>
          </p:grpSpPr>
          <p:grpSp>
            <p:nvGrpSpPr>
              <p:cNvPr id="312" name="Group 61"/>
              <p:cNvGrpSpPr/>
              <p:nvPr/>
            </p:nvGrpSpPr>
            <p:grpSpPr>
              <a:xfrm>
                <a:off x="6022440" y="3716640"/>
                <a:ext cx="380880" cy="228240"/>
                <a:chOff x="6022440" y="3716640"/>
                <a:chExt cx="380880" cy="228240"/>
              </a:xfrm>
            </p:grpSpPr>
            <p:sp>
              <p:nvSpPr>
                <p:cNvPr id="313" name="CustomShape 62"/>
                <p:cNvSpPr/>
                <p:nvPr/>
              </p:nvSpPr>
              <p:spPr>
                <a:xfrm>
                  <a:off x="6022440" y="3810600"/>
                  <a:ext cx="380880" cy="134280"/>
                </a:xfrm>
                <a:custGeom>
                  <a:avLst/>
                  <a:gdLst/>
                  <a:ahLst/>
                  <a:rect l="l" t="t" r="r" b="b"/>
                  <a:pathLst>
                    <a:path w="474083" h="167618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14" name="CustomShape 63"/>
                <p:cNvSpPr/>
                <p:nvPr/>
              </p:nvSpPr>
              <p:spPr>
                <a:xfrm>
                  <a:off x="6242400" y="3845520"/>
                  <a:ext cx="160920" cy="99360"/>
                </a:xfrm>
                <a:custGeom>
                  <a:avLst/>
                  <a:gdLst/>
                  <a:ahLst/>
                  <a:rect l="l" t="t" r="r" b="b"/>
                  <a:pathLst>
                    <a:path w="200539" h="123825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15" name="CustomShape 64"/>
                <p:cNvSpPr/>
                <p:nvPr/>
              </p:nvSpPr>
              <p:spPr>
                <a:xfrm>
                  <a:off x="6022440" y="3716640"/>
                  <a:ext cx="380880" cy="219960"/>
                </a:xfrm>
                <a:custGeom>
                  <a:avLst/>
                  <a:gdLst/>
                  <a:ahLst/>
                  <a:rect l="l" t="t" r="r" b="b"/>
                  <a:pathLst>
                    <a:path w="474198" h="274003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grpSp>
              <p:nvGrpSpPr>
                <p:cNvPr id="316" name="Group 65"/>
                <p:cNvGrpSpPr/>
                <p:nvPr/>
              </p:nvGrpSpPr>
              <p:grpSpPr>
                <a:xfrm>
                  <a:off x="6111720" y="3823200"/>
                  <a:ext cx="107280" cy="61920"/>
                  <a:chOff x="6111720" y="3823200"/>
                  <a:chExt cx="107280" cy="61920"/>
                </a:xfrm>
              </p:grpSpPr>
              <p:sp>
                <p:nvSpPr>
                  <p:cNvPr id="317" name="CustomShape 66"/>
                  <p:cNvSpPr/>
                  <p:nvPr/>
                </p:nvSpPr>
                <p:spPr>
                  <a:xfrm>
                    <a:off x="6111720" y="3823200"/>
                    <a:ext cx="107280" cy="61920"/>
                  </a:xfrm>
                  <a:custGeom>
                    <a:avLst/>
                    <a:gdLst/>
                    <a:ahLst/>
                    <a:rect l="l" t="t" r="r" b="b"/>
                    <a:pathLst>
                      <a:path w="133724" h="77247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18" name="CustomShape 67"/>
                  <p:cNvSpPr/>
                  <p:nvPr/>
                </p:nvSpPr>
                <p:spPr>
                  <a:xfrm>
                    <a:off x="6112800" y="3824640"/>
                    <a:ext cx="105120" cy="60480"/>
                  </a:xfrm>
                  <a:custGeom>
                    <a:avLst/>
                    <a:gdLst/>
                    <a:ahLst/>
                    <a:rect l="l" t="t" r="r" b="b"/>
                    <a:pathLst>
                      <a:path w="131154" h="75723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sp>
              <p:nvSpPr>
                <p:cNvPr id="319" name="CustomShape 68"/>
                <p:cNvSpPr/>
                <p:nvPr/>
              </p:nvSpPr>
              <p:spPr>
                <a:xfrm>
                  <a:off x="6345360" y="38440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0" name="CustomShape 69"/>
                <p:cNvSpPr/>
                <p:nvPr/>
              </p:nvSpPr>
              <p:spPr>
                <a:xfrm>
                  <a:off x="6331680" y="383616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303" h="16916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1" name="CustomShape 70"/>
                <p:cNvSpPr/>
                <p:nvPr/>
              </p:nvSpPr>
              <p:spPr>
                <a:xfrm>
                  <a:off x="6317640" y="38282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2" name="CustomShape 71"/>
                <p:cNvSpPr/>
                <p:nvPr/>
              </p:nvSpPr>
              <p:spPr>
                <a:xfrm>
                  <a:off x="6303600" y="3819600"/>
                  <a:ext cx="23400" cy="13680"/>
                </a:xfrm>
                <a:custGeom>
                  <a:avLst/>
                  <a:gdLst/>
                  <a:ahLst/>
                  <a:rect l="l" t="t" r="r" b="b"/>
                  <a:pathLst>
                    <a:path w="29345" h="17487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3" name="CustomShape 72"/>
                <p:cNvSpPr/>
                <p:nvPr/>
              </p:nvSpPr>
              <p:spPr>
                <a:xfrm>
                  <a:off x="6289920" y="3812040"/>
                  <a:ext cx="23400" cy="13680"/>
                </a:xfrm>
                <a:custGeom>
                  <a:avLst/>
                  <a:gdLst/>
                  <a:ahLst/>
                  <a:rect l="l" t="t" r="r" b="b"/>
                  <a:pathLst>
                    <a:path w="29372" h="17487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4" name="CustomShape 73"/>
                <p:cNvSpPr/>
                <p:nvPr/>
              </p:nvSpPr>
              <p:spPr>
                <a:xfrm>
                  <a:off x="6275880" y="38041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7011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5" name="CustomShape 74"/>
                <p:cNvSpPr/>
                <p:nvPr/>
              </p:nvSpPr>
              <p:spPr>
                <a:xfrm>
                  <a:off x="6261840" y="379584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270" h="17011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6" name="CustomShape 75"/>
                <p:cNvSpPr/>
                <p:nvPr/>
              </p:nvSpPr>
              <p:spPr>
                <a:xfrm>
                  <a:off x="6248160" y="37879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7" name="CustomShape 76"/>
                <p:cNvSpPr/>
                <p:nvPr/>
              </p:nvSpPr>
              <p:spPr>
                <a:xfrm>
                  <a:off x="6234120" y="37800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4" h="17106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8" name="CustomShape 77"/>
                <p:cNvSpPr/>
                <p:nvPr/>
              </p:nvSpPr>
              <p:spPr>
                <a:xfrm>
                  <a:off x="6220440" y="37720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29" name="CustomShape 78"/>
                <p:cNvSpPr/>
                <p:nvPr/>
              </p:nvSpPr>
              <p:spPr>
                <a:xfrm>
                  <a:off x="6206400" y="37638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0" name="CustomShape 79"/>
                <p:cNvSpPr/>
                <p:nvPr/>
              </p:nvSpPr>
              <p:spPr>
                <a:xfrm>
                  <a:off x="6192360" y="37558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87" h="16983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1" name="CustomShape 80"/>
                <p:cNvSpPr/>
                <p:nvPr/>
              </p:nvSpPr>
              <p:spPr>
                <a:xfrm>
                  <a:off x="6178680" y="37476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458" h="17011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2" name="CustomShape 81"/>
                <p:cNvSpPr/>
                <p:nvPr/>
              </p:nvSpPr>
              <p:spPr>
                <a:xfrm>
                  <a:off x="6158160" y="3735720"/>
                  <a:ext cx="29880" cy="17280"/>
                </a:xfrm>
                <a:custGeom>
                  <a:avLst/>
                  <a:gdLst/>
                  <a:ahLst/>
                  <a:rect l="l" t="t" r="r" b="b"/>
                  <a:pathLst>
                    <a:path w="37680" h="21809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3" name="CustomShape 82"/>
                <p:cNvSpPr/>
                <p:nvPr/>
              </p:nvSpPr>
              <p:spPr>
                <a:xfrm>
                  <a:off x="6311160" y="38401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4" name="CustomShape 83"/>
                <p:cNvSpPr/>
                <p:nvPr/>
              </p:nvSpPr>
              <p:spPr>
                <a:xfrm>
                  <a:off x="6297480" y="38322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5" name="CustomShape 84"/>
                <p:cNvSpPr/>
                <p:nvPr/>
              </p:nvSpPr>
              <p:spPr>
                <a:xfrm>
                  <a:off x="6283440" y="38239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6" name="CustomShape 85"/>
                <p:cNvSpPr/>
                <p:nvPr/>
              </p:nvSpPr>
              <p:spPr>
                <a:xfrm>
                  <a:off x="6269400" y="38160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434" h="16916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7" name="CustomShape 86"/>
                <p:cNvSpPr/>
                <p:nvPr/>
              </p:nvSpPr>
              <p:spPr>
                <a:xfrm>
                  <a:off x="6255720" y="38077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7047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8" name="CustomShape 87"/>
                <p:cNvSpPr/>
                <p:nvPr/>
              </p:nvSpPr>
              <p:spPr>
                <a:xfrm>
                  <a:off x="6241680" y="37998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7106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39" name="CustomShape 88"/>
                <p:cNvSpPr/>
                <p:nvPr/>
              </p:nvSpPr>
              <p:spPr>
                <a:xfrm>
                  <a:off x="6228000" y="37918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7011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0" name="CustomShape 89"/>
                <p:cNvSpPr/>
                <p:nvPr/>
              </p:nvSpPr>
              <p:spPr>
                <a:xfrm>
                  <a:off x="6213960" y="378360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291" h="17011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1" name="CustomShape 90"/>
                <p:cNvSpPr/>
                <p:nvPr/>
              </p:nvSpPr>
              <p:spPr>
                <a:xfrm>
                  <a:off x="6199920" y="37756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90" h="17011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2" name="CustomShape 91"/>
                <p:cNvSpPr/>
                <p:nvPr/>
              </p:nvSpPr>
              <p:spPr>
                <a:xfrm>
                  <a:off x="6186240" y="376776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326" h="17011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3" name="CustomShape 92"/>
                <p:cNvSpPr/>
                <p:nvPr/>
              </p:nvSpPr>
              <p:spPr>
                <a:xfrm>
                  <a:off x="6172200" y="37598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4" name="CustomShape 93"/>
                <p:cNvSpPr/>
                <p:nvPr/>
              </p:nvSpPr>
              <p:spPr>
                <a:xfrm>
                  <a:off x="6158160" y="37515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5" name="CustomShape 94"/>
                <p:cNvSpPr/>
                <p:nvPr/>
              </p:nvSpPr>
              <p:spPr>
                <a:xfrm>
                  <a:off x="6325200" y="3848040"/>
                  <a:ext cx="29880" cy="17280"/>
                </a:xfrm>
                <a:custGeom>
                  <a:avLst/>
                  <a:gdLst/>
                  <a:ahLst/>
                  <a:rect l="l" t="t" r="r" b="b"/>
                  <a:pathLst>
                    <a:path w="37680" h="21745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6" name="CustomShape 95"/>
                <p:cNvSpPr/>
                <p:nvPr/>
              </p:nvSpPr>
              <p:spPr>
                <a:xfrm>
                  <a:off x="6131160" y="3743640"/>
                  <a:ext cx="36720" cy="19080"/>
                </a:xfrm>
                <a:custGeom>
                  <a:avLst/>
                  <a:gdLst/>
                  <a:ahLst/>
                  <a:rect l="l" t="t" r="r" b="b"/>
                  <a:pathLst>
                    <a:path w="46109" h="24112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7" name="CustomShape 96"/>
                <p:cNvSpPr/>
                <p:nvPr/>
              </p:nvSpPr>
              <p:spPr>
                <a:xfrm>
                  <a:off x="6291360" y="38754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5" h="16916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8" name="CustomShape 97"/>
                <p:cNvSpPr/>
                <p:nvPr/>
              </p:nvSpPr>
              <p:spPr>
                <a:xfrm>
                  <a:off x="6277680" y="386712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8938" h="17011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49" name="CustomShape 98"/>
                <p:cNvSpPr/>
                <p:nvPr/>
              </p:nvSpPr>
              <p:spPr>
                <a:xfrm>
                  <a:off x="6263640" y="38592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0" name="CustomShape 99"/>
                <p:cNvSpPr/>
                <p:nvPr/>
              </p:nvSpPr>
              <p:spPr>
                <a:xfrm>
                  <a:off x="6145560" y="37911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52" h="17011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1" name="CustomShape 100"/>
                <p:cNvSpPr/>
                <p:nvPr/>
              </p:nvSpPr>
              <p:spPr>
                <a:xfrm>
                  <a:off x="6131880" y="37832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2" name="CustomShape 101"/>
                <p:cNvSpPr/>
                <p:nvPr/>
              </p:nvSpPr>
              <p:spPr>
                <a:xfrm>
                  <a:off x="6117840" y="37749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3" name="CustomShape 102"/>
                <p:cNvSpPr/>
                <p:nvPr/>
              </p:nvSpPr>
              <p:spPr>
                <a:xfrm>
                  <a:off x="6104160" y="37670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87" h="17202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4" name="CustomShape 103"/>
                <p:cNvSpPr/>
                <p:nvPr/>
              </p:nvSpPr>
              <p:spPr>
                <a:xfrm>
                  <a:off x="6246360" y="3849120"/>
                  <a:ext cx="27000" cy="15120"/>
                </a:xfrm>
                <a:custGeom>
                  <a:avLst/>
                  <a:gdLst/>
                  <a:ahLst/>
                  <a:rect l="l" t="t" r="r" b="b"/>
                  <a:pathLst>
                    <a:path w="34098" h="19393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5" name="CustomShape 104"/>
                <p:cNvSpPr/>
                <p:nvPr/>
              </p:nvSpPr>
              <p:spPr>
                <a:xfrm>
                  <a:off x="6159600" y="3799080"/>
                  <a:ext cx="26640" cy="15120"/>
                </a:xfrm>
                <a:custGeom>
                  <a:avLst/>
                  <a:gdLst/>
                  <a:ahLst/>
                  <a:rect l="l" t="t" r="r" b="b"/>
                  <a:pathLst>
                    <a:path w="33778" h="19392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6" name="CustomShape 105"/>
                <p:cNvSpPr/>
                <p:nvPr/>
              </p:nvSpPr>
              <p:spPr>
                <a:xfrm>
                  <a:off x="6176880" y="3809160"/>
                  <a:ext cx="78840" cy="45360"/>
                </a:xfrm>
                <a:custGeom>
                  <a:avLst/>
                  <a:gdLst/>
                  <a:ahLst/>
                  <a:rect l="l" t="t" r="r" b="b"/>
                  <a:pathLst>
                    <a:path w="98308" h="56826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7" name="CustomShape 106"/>
                <p:cNvSpPr/>
                <p:nvPr/>
              </p:nvSpPr>
              <p:spPr>
                <a:xfrm>
                  <a:off x="6293880" y="38455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87" h="16916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8" name="CustomShape 107"/>
                <p:cNvSpPr/>
                <p:nvPr/>
              </p:nvSpPr>
              <p:spPr>
                <a:xfrm>
                  <a:off x="6280200" y="38376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4" h="17106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59" name="CustomShape 108"/>
                <p:cNvSpPr/>
                <p:nvPr/>
              </p:nvSpPr>
              <p:spPr>
                <a:xfrm>
                  <a:off x="6266160" y="382968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313" h="17011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0" name="CustomShape 109"/>
                <p:cNvSpPr/>
                <p:nvPr/>
              </p:nvSpPr>
              <p:spPr>
                <a:xfrm>
                  <a:off x="6252480" y="38217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1" name="CustomShape 110"/>
                <p:cNvSpPr/>
                <p:nvPr/>
              </p:nvSpPr>
              <p:spPr>
                <a:xfrm>
                  <a:off x="6238440" y="38134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2" name="CustomShape 111"/>
                <p:cNvSpPr/>
                <p:nvPr/>
              </p:nvSpPr>
              <p:spPr>
                <a:xfrm>
                  <a:off x="6224400" y="38055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541" h="16916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3" name="CustomShape 112"/>
                <p:cNvSpPr/>
                <p:nvPr/>
              </p:nvSpPr>
              <p:spPr>
                <a:xfrm>
                  <a:off x="6210720" y="379728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308" h="17106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4" name="CustomShape 113"/>
                <p:cNvSpPr/>
                <p:nvPr/>
              </p:nvSpPr>
              <p:spPr>
                <a:xfrm>
                  <a:off x="6196680" y="37893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5" h="16916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5" name="CustomShape 114"/>
                <p:cNvSpPr/>
                <p:nvPr/>
              </p:nvSpPr>
              <p:spPr>
                <a:xfrm>
                  <a:off x="6183000" y="3781440"/>
                  <a:ext cx="23400" cy="13680"/>
                </a:xfrm>
                <a:custGeom>
                  <a:avLst/>
                  <a:gdLst/>
                  <a:ahLst/>
                  <a:rect l="l" t="t" r="r" b="b"/>
                  <a:pathLst>
                    <a:path w="29333" h="17487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6" name="CustomShape 115"/>
                <p:cNvSpPr/>
                <p:nvPr/>
              </p:nvSpPr>
              <p:spPr>
                <a:xfrm>
                  <a:off x="6168960" y="3773880"/>
                  <a:ext cx="23040" cy="12960"/>
                </a:xfrm>
                <a:custGeom>
                  <a:avLst/>
                  <a:gdLst/>
                  <a:ahLst/>
                  <a:rect l="l" t="t" r="r" b="b"/>
                  <a:pathLst>
                    <a:path w="29313" h="1663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7" name="CustomShape 116"/>
                <p:cNvSpPr/>
                <p:nvPr/>
              </p:nvSpPr>
              <p:spPr>
                <a:xfrm>
                  <a:off x="6155640" y="376524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041" h="17011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8" name="CustomShape 117"/>
                <p:cNvSpPr/>
                <p:nvPr/>
              </p:nvSpPr>
              <p:spPr>
                <a:xfrm>
                  <a:off x="6141240" y="37573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69" name="CustomShape 118"/>
                <p:cNvSpPr/>
                <p:nvPr/>
              </p:nvSpPr>
              <p:spPr>
                <a:xfrm>
                  <a:off x="6307920" y="3853800"/>
                  <a:ext cx="33840" cy="19440"/>
                </a:xfrm>
                <a:custGeom>
                  <a:avLst/>
                  <a:gdLst/>
                  <a:ahLst/>
                  <a:rect l="l" t="t" r="r" b="b"/>
                  <a:pathLst>
                    <a:path w="42331" h="24441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0" name="CustomShape 119"/>
                <p:cNvSpPr/>
                <p:nvPr/>
              </p:nvSpPr>
              <p:spPr>
                <a:xfrm>
                  <a:off x="6287400" y="385740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5" h="17142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1" name="CustomShape 120"/>
                <p:cNvSpPr/>
                <p:nvPr/>
              </p:nvSpPr>
              <p:spPr>
                <a:xfrm>
                  <a:off x="6273720" y="38494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2" name="CustomShape 121"/>
                <p:cNvSpPr/>
                <p:nvPr/>
              </p:nvSpPr>
              <p:spPr>
                <a:xfrm>
                  <a:off x="6259680" y="38415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6916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3" name="CustomShape 122"/>
                <p:cNvSpPr/>
                <p:nvPr/>
              </p:nvSpPr>
              <p:spPr>
                <a:xfrm>
                  <a:off x="6245640" y="383328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7011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4" name="CustomShape 123"/>
                <p:cNvSpPr/>
                <p:nvPr/>
              </p:nvSpPr>
              <p:spPr>
                <a:xfrm>
                  <a:off x="6231960" y="382536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244" h="17106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5" name="CustomShape 124"/>
                <p:cNvSpPr/>
                <p:nvPr/>
              </p:nvSpPr>
              <p:spPr>
                <a:xfrm>
                  <a:off x="6217920" y="38174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6916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6" name="CustomShape 125"/>
                <p:cNvSpPr/>
                <p:nvPr/>
              </p:nvSpPr>
              <p:spPr>
                <a:xfrm>
                  <a:off x="6204240" y="380916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7" name="CustomShape 126"/>
                <p:cNvSpPr/>
                <p:nvPr/>
              </p:nvSpPr>
              <p:spPr>
                <a:xfrm>
                  <a:off x="6190200" y="380124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41" h="17011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8" name="CustomShape 127"/>
                <p:cNvSpPr/>
                <p:nvPr/>
              </p:nvSpPr>
              <p:spPr>
                <a:xfrm>
                  <a:off x="6176520" y="37933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63" h="16916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79" name="CustomShape 128"/>
                <p:cNvSpPr/>
                <p:nvPr/>
              </p:nvSpPr>
              <p:spPr>
                <a:xfrm>
                  <a:off x="6162480" y="3785400"/>
                  <a:ext cx="23040" cy="13320"/>
                </a:xfrm>
                <a:custGeom>
                  <a:avLst/>
                  <a:gdLst/>
                  <a:ahLst/>
                  <a:rect l="l" t="t" r="r" b="b"/>
                  <a:pathLst>
                    <a:path w="29291" h="16916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0" name="CustomShape 129"/>
                <p:cNvSpPr/>
                <p:nvPr/>
              </p:nvSpPr>
              <p:spPr>
                <a:xfrm>
                  <a:off x="6148800" y="3777120"/>
                  <a:ext cx="23400" cy="13320"/>
                </a:xfrm>
                <a:custGeom>
                  <a:avLst/>
                  <a:gdLst/>
                  <a:ahLst/>
                  <a:rect l="l" t="t" r="r" b="b"/>
                  <a:pathLst>
                    <a:path w="29376" h="17011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1" name="CustomShape 130"/>
                <p:cNvSpPr/>
                <p:nvPr/>
              </p:nvSpPr>
              <p:spPr>
                <a:xfrm>
                  <a:off x="6117480" y="3759480"/>
                  <a:ext cx="40680" cy="23040"/>
                </a:xfrm>
                <a:custGeom>
                  <a:avLst/>
                  <a:gdLst/>
                  <a:ahLst/>
                  <a:rect l="l" t="t" r="r" b="b"/>
                  <a:pathLst>
                    <a:path w="50834" h="28917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2" name="CustomShape 131"/>
                <p:cNvSpPr/>
                <p:nvPr/>
              </p:nvSpPr>
              <p:spPr>
                <a:xfrm>
                  <a:off x="6301080" y="3865320"/>
                  <a:ext cx="27000" cy="15120"/>
                </a:xfrm>
                <a:custGeom>
                  <a:avLst/>
                  <a:gdLst/>
                  <a:ahLst/>
                  <a:rect l="l" t="t" r="r" b="b"/>
                  <a:pathLst>
                    <a:path w="33968" h="19459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grpSp>
            <p:nvGrpSpPr>
              <p:cNvPr id="383" name="Group 132"/>
              <p:cNvGrpSpPr/>
              <p:nvPr/>
            </p:nvGrpSpPr>
            <p:grpSpPr>
              <a:xfrm>
                <a:off x="6180840" y="3534480"/>
                <a:ext cx="230040" cy="310680"/>
                <a:chOff x="6180840" y="3534480"/>
                <a:chExt cx="230040" cy="310680"/>
              </a:xfrm>
            </p:grpSpPr>
            <p:grpSp>
              <p:nvGrpSpPr>
                <p:cNvPr id="384" name="Group 133"/>
                <p:cNvGrpSpPr/>
                <p:nvPr/>
              </p:nvGrpSpPr>
              <p:grpSpPr>
                <a:xfrm>
                  <a:off x="6180840" y="3534480"/>
                  <a:ext cx="230040" cy="310680"/>
                  <a:chOff x="6180840" y="3534480"/>
                  <a:chExt cx="230040" cy="310680"/>
                </a:xfrm>
              </p:grpSpPr>
              <p:sp>
                <p:nvSpPr>
                  <p:cNvPr id="385" name="CustomShape 134"/>
                  <p:cNvSpPr/>
                  <p:nvPr/>
                </p:nvSpPr>
                <p:spPr>
                  <a:xfrm>
                    <a:off x="6180840" y="3534480"/>
                    <a:ext cx="230040" cy="310680"/>
                  </a:xfrm>
                  <a:custGeom>
                    <a:avLst/>
                    <a:gdLst/>
                    <a:ahLst/>
                    <a:rect l="l" t="t" r="r" b="b"/>
                    <a:pathLst>
                      <a:path w="286484" h="386884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86" name="CustomShape 135"/>
                  <p:cNvSpPr/>
                  <p:nvPr/>
                </p:nvSpPr>
                <p:spPr>
                  <a:xfrm>
                    <a:off x="6180840" y="3534480"/>
                    <a:ext cx="228240" cy="140760"/>
                  </a:xfrm>
                  <a:custGeom>
                    <a:avLst/>
                    <a:gdLst/>
                    <a:ahLst/>
                    <a:rect l="l" t="t" r="r" b="b"/>
                    <a:pathLst>
                      <a:path w="284295" h="175524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87" name="CustomShape 136"/>
                  <p:cNvSpPr/>
                  <p:nvPr/>
                </p:nvSpPr>
                <p:spPr>
                  <a:xfrm>
                    <a:off x="6180840" y="3537000"/>
                    <a:ext cx="222840" cy="308160"/>
                  </a:xfrm>
                  <a:custGeom>
                    <a:avLst/>
                    <a:gdLst/>
                    <a:ahLst/>
                    <a:rect l="l" t="t" r="r" b="b"/>
                    <a:pathLst>
                      <a:path w="277444" h="383687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88" name="CustomShape 137"/>
                  <p:cNvSpPr/>
                  <p:nvPr/>
                </p:nvSpPr>
                <p:spPr>
                  <a:xfrm>
                    <a:off x="6180840" y="3537000"/>
                    <a:ext cx="222840" cy="308160"/>
                  </a:xfrm>
                  <a:custGeom>
                    <a:avLst/>
                    <a:gdLst/>
                    <a:ahLst/>
                    <a:rect l="l" t="t" r="r" b="b"/>
                    <a:pathLst>
                      <a:path w="277444" h="383687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89" name="CustomShape 138"/>
                  <p:cNvSpPr/>
                  <p:nvPr/>
                </p:nvSpPr>
                <p:spPr>
                  <a:xfrm>
                    <a:off x="6180840" y="3710160"/>
                    <a:ext cx="222480" cy="134640"/>
                  </a:xfrm>
                  <a:custGeom>
                    <a:avLst/>
                    <a:gdLst/>
                    <a:ahLst/>
                    <a:rect l="l" t="t" r="r" b="b"/>
                    <a:pathLst>
                      <a:path w="277062" h="16802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sp>
              <p:nvSpPr>
                <p:cNvPr id="390" name="CustomShape 139"/>
                <p:cNvSpPr/>
                <p:nvPr/>
              </p:nvSpPr>
              <p:spPr>
                <a:xfrm>
                  <a:off x="6186600" y="3546720"/>
                  <a:ext cx="2520" cy="160560"/>
                </a:xfrm>
                <a:custGeom>
                  <a:avLst/>
                  <a:gdLst/>
                  <a:ahLst/>
                  <a:rect l="l" t="t" r="r" b="b"/>
                  <a:pathLst>
                    <a:path w="3426" h="199929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91" name="CustomShape 140"/>
                <p:cNvSpPr/>
                <p:nvPr/>
              </p:nvSpPr>
              <p:spPr>
                <a:xfrm>
                  <a:off x="6189480" y="3548160"/>
                  <a:ext cx="206640" cy="276840"/>
                </a:xfrm>
                <a:custGeom>
                  <a:avLst/>
                  <a:gdLst/>
                  <a:ahLst/>
                  <a:rect l="l" t="t" r="r" b="b"/>
                  <a:pathLst>
                    <a:path w="257645" h="344805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92" name="CustomShape 141"/>
                <p:cNvSpPr/>
                <p:nvPr/>
              </p:nvSpPr>
              <p:spPr>
                <a:xfrm>
                  <a:off x="6186600" y="3705840"/>
                  <a:ext cx="209520" cy="122040"/>
                </a:xfrm>
                <a:custGeom>
                  <a:avLst/>
                  <a:gdLst/>
                  <a:ahLst/>
                  <a:rect l="l" t="t" r="r" b="b"/>
                  <a:pathLst>
                    <a:path w="261072" h="15240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</p:grpSp>
        <p:sp>
          <p:nvSpPr>
            <p:cNvPr id="393" name="CustomShape 142"/>
            <p:cNvSpPr/>
            <p:nvPr/>
          </p:nvSpPr>
          <p:spPr>
            <a:xfrm>
              <a:off x="5846760" y="3504960"/>
              <a:ext cx="289440" cy="479880"/>
            </a:xfrm>
            <a:custGeom>
              <a:avLst/>
              <a:gdLst/>
              <a:ahLst/>
              <a:rect l="l" t="t" r="r" b="b"/>
              <a:pathLst>
                <a:path w="360479" h="597446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4" name="CustomShape 143"/>
            <p:cNvSpPr/>
            <p:nvPr/>
          </p:nvSpPr>
          <p:spPr>
            <a:xfrm>
              <a:off x="6055920" y="3585600"/>
              <a:ext cx="367200" cy="286200"/>
            </a:xfrm>
            <a:custGeom>
              <a:avLst/>
              <a:gdLst/>
              <a:ahLst/>
              <a:rect l="l" t="t" r="r" b="b"/>
              <a:pathLst>
                <a:path w="457273" h="356362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5" name="CustomShape 144"/>
            <p:cNvSpPr/>
            <p:nvPr/>
          </p:nvSpPr>
          <p:spPr>
            <a:xfrm>
              <a:off x="6042600" y="3579840"/>
              <a:ext cx="111600" cy="163440"/>
            </a:xfrm>
            <a:custGeom>
              <a:avLst/>
              <a:gdLst/>
              <a:ahLst/>
              <a:rect l="l" t="t" r="r" b="b"/>
              <a:pathLst>
                <a:path w="139371" h="203905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6" name="CustomShape 145"/>
            <p:cNvSpPr/>
            <p:nvPr/>
          </p:nvSpPr>
          <p:spPr>
            <a:xfrm>
              <a:off x="5914080" y="3278160"/>
              <a:ext cx="182520" cy="201240"/>
            </a:xfrm>
            <a:custGeom>
              <a:avLst/>
              <a:gdLst/>
              <a:ahLst/>
              <a:rect l="l" t="t" r="r" b="b"/>
              <a:pathLst>
                <a:path w="227254" h="250802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7" name="CustomShape 146"/>
            <p:cNvSpPr/>
            <p:nvPr/>
          </p:nvSpPr>
          <p:spPr>
            <a:xfrm>
              <a:off x="6118560" y="4016520"/>
              <a:ext cx="161640" cy="223200"/>
            </a:xfrm>
            <a:custGeom>
              <a:avLst/>
              <a:gdLst/>
              <a:ahLst/>
              <a:rect l="l" t="t" r="r" b="b"/>
              <a:pathLst>
                <a:path w="201300" h="278129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8" name="CustomShape 147"/>
            <p:cNvSpPr/>
            <p:nvPr/>
          </p:nvSpPr>
          <p:spPr>
            <a:xfrm>
              <a:off x="6174360" y="3992400"/>
              <a:ext cx="105840" cy="61560"/>
            </a:xfrm>
            <a:custGeom>
              <a:avLst/>
              <a:gdLst/>
              <a:ahLst/>
              <a:rect l="l" t="t" r="r" b="b"/>
              <a:pathLst>
                <a:path w="131916" h="77057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99" name="TextShape 148"/>
          <p:cNvSpPr txBox="1"/>
          <p:nvPr/>
        </p:nvSpPr>
        <p:spPr>
          <a:xfrm>
            <a:off x="685800" y="1202400"/>
            <a:ext cx="5778000" cy="832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0" lang="en" sz="7200" spc="-1" strike="noStrike">
                <a:solidFill>
                  <a:srgbClr val="007bb9"/>
                </a:solidFill>
                <a:latin typeface="Raleway Thin"/>
                <a:ea typeface="Raleway Thin"/>
              </a:rPr>
              <a:t>THANK YOU!</a:t>
            </a:r>
            <a:endParaRPr b="0" lang="en-US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TextShape 149"/>
          <p:cNvSpPr txBox="1"/>
          <p:nvPr/>
        </p:nvSpPr>
        <p:spPr>
          <a:xfrm>
            <a:off x="685800" y="2021040"/>
            <a:ext cx="6201360" cy="1919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>
            <a:noAutofit/>
          </a:bodyPr>
          <a:p>
            <a:pPr>
              <a:lnSpc>
                <a:spcPct val="110000"/>
              </a:lnSpc>
              <a:spcBef>
                <a:spcPts val="601"/>
              </a:spcBef>
              <a:tabLst>
                <a:tab algn="l" pos="0"/>
              </a:tabLst>
            </a:pPr>
            <a:r>
              <a:rPr b="1" lang="en" sz="3600" spc="-1" strike="noStrike">
                <a:solidFill>
                  <a:srgbClr val="00b5dd"/>
                </a:solidFill>
                <a:latin typeface="Barlow"/>
                <a:ea typeface="Barlow"/>
              </a:rPr>
              <a:t>Anyone have any questions?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</TotalTime>
  <Application>LibreOffice/6.4.7.2$Linux_X86_64 LibreOffice_project/40$Build-2</Application>
  <Words>131</Words>
  <Paragraphs>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2023-05-09T09:31:41Z</dcterms:modified>
  <cp:revision>19</cp:revision>
  <dc:subject/>
  <dc:title>Buffer Solution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9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